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>
      <p:cViewPr>
        <p:scale>
          <a:sx n="72" d="100"/>
          <a:sy n="72" d="100"/>
        </p:scale>
        <p:origin x="-108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ABAF-9966-409B-9C67-161DD9D9947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D992B-D6FE-4409-9DBD-E1116332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9916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666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Julia: 1-3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Hannah: 4-5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Julia: 6</a:t>
            </a: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223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42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Melinda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499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**PRINT SHEETS**</a:t>
            </a: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284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M: CBO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H: Ed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J: Employers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747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19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Introductions: Ourselves, why we are presenting, take a poll of the room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practices: These are themes and examples we have experienced: know there is a lot of knowledge in the room so we want to build off of it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Putting it to practice: Developing your own “ask”: the opportunity to think through your own strategies of working with a variety of stakeholders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out: opportunity to share best practices as a group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Recommendations: our overarching themes and wrap up</a:t>
            </a: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37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</a:t>
            </a: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788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79010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Melinda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-capacity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-gaps in knowledge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-trust the experts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-funding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-partnerships make your organization stronger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-Community building</a:t>
            </a: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849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Valuable for CBOs to know what their strengths are, be mission specific, the ability to say no to things, know where to send the students you serve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Hannah: 1-4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Melinda: 5-6</a:t>
            </a: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563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</a:t>
            </a:r>
          </a:p>
        </p:txBody>
      </p:sp>
    </p:spTree>
    <p:extLst>
      <p:ext uri="{BB962C8B-B14F-4D97-AF65-F5344CB8AC3E}">
        <p14:creationId xmlns:p14="http://schemas.microsoft.com/office/powerpoint/2010/main" val="101493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of relationships that education institutions have with each other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partners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Melinda: secondary education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Julia: H.E. 1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 H.E. 2-6</a:t>
            </a: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251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Hannah: H.E.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Julia &amp; Melinda: high schools</a:t>
            </a:r>
          </a:p>
        </p:txBody>
      </p:sp>
    </p:spTree>
    <p:extLst>
      <p:ext uri="{BB962C8B-B14F-4D97-AF65-F5344CB8AC3E}">
        <p14:creationId xmlns:p14="http://schemas.microsoft.com/office/powerpoint/2010/main" val="290268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6324600" y="384601"/>
            <a:ext cx="25908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21, 2016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Tinley Park, Illinois</a:t>
            </a: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152397"/>
            <a:ext cx="3524693" cy="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 t="22333" b="22886"/>
          <a:stretch/>
        </p:blipFill>
        <p:spPr>
          <a:xfrm>
            <a:off x="0" y="6176789"/>
            <a:ext cx="1828800" cy="6857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lee@bottomline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mcintire@genesysworks.org" TargetMode="External"/><Relationship Id="rId4" Type="http://schemas.openxmlformats.org/officeDocument/2006/relationships/hyperlink" Target="mailto:jlogan@genesyswork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0" y="2438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Practices in Collaborating with Industry Professionals: </a:t>
            </a:r>
            <a:br>
              <a:rPr lang="en-US" sz="3959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 can’t be all things to all people.” 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0" y="45720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Hannah Lee, Success Team Manager, Bottom Line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Julia Logan, Alumni Coordinator, Genesys Works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Melinda McIntire, Director of Alumni Services, Genesys Works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93425" y="349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 to Employer Partners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9697" y="1189220"/>
            <a:ext cx="8229600" cy="4982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on behalf of your students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your data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8339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profile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seat at the table: know what’s happening in city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 strategy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8339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ask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8339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 out options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Distinguishing between development opportunities and </a:t>
            </a:r>
            <a:r>
              <a:rPr lang="en-US" sz="2720" dirty="0"/>
              <a:t>student opportunities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1486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students to employers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8339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</a:t>
            </a:r>
            <a:r>
              <a:rPr lang="en-US" sz="23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lang="en-US"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8339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profile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Profiles: Franny and J</a:t>
            </a:r>
            <a:r>
              <a:rPr lang="en-US" sz="3400"/>
              <a:t>essica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49" y="1417625"/>
            <a:ext cx="46455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950" y="1417624"/>
            <a:ext cx="3629149" cy="37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7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3452" y="1146748"/>
            <a:ext cx="8229600" cy="5025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specific ask!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your strengths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your resources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student first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student needs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and Share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952500"/>
            <a:ext cx="86868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specific ask and share with your table how you would approach that specific stakeholder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of the ways in which you work with: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institutions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industry and educational partners: how you can work with CBOs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Insider knowledge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31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Services Pipeline Initiative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3733" y="1556219"/>
            <a:ext cx="2851881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23733" y="2174875"/>
            <a:ext cx="2871866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  <a:t>Start small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dirty="0" smtClean="0"/>
              <a:t>Be </a:t>
            </a:r>
            <a:r>
              <a:rPr lang="en-US" dirty="0"/>
              <a:t>m</a:t>
            </a:r>
            <a:r>
              <a:rPr lang="en-US" dirty="0" smtClean="0"/>
              <a:t>ission specific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dirty="0" smtClean="0"/>
              <a:t>Be at the table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buSzPct val="101826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Calibri"/>
              </a:rPr>
              <a:t>Thrive, The Forefront (CCAPs), To &amp; Through Project</a:t>
            </a:r>
          </a:p>
          <a:p>
            <a:pPr indent="-342900">
              <a:lnSpc>
                <a:spcPct val="90000"/>
              </a:lnSpc>
              <a:spcBef>
                <a:spcPts val="0"/>
              </a:spcBef>
              <a:buSzPct val="101826"/>
            </a:pPr>
            <a:r>
              <a:rPr lang="en-US" dirty="0" smtClean="0"/>
              <a:t>Remember common goals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2955559" y="1776165"/>
            <a:ext cx="2895600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Institutions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2915586" y="2401560"/>
            <a:ext cx="2875612" cy="3497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data and institutional practices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to people across campus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851160" y="2195981"/>
            <a:ext cx="2875612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hiring pipelines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student profile to opportunities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hiring timelines and opportunities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5811187" y="1584950"/>
            <a:ext cx="2895600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8600" y="865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you!   Questions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us: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71919" y="2476071"/>
            <a:ext cx="8784404" cy="3949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3" anchor="t" anchorCtr="0">
            <a:noAutofit/>
          </a:bodyPr>
          <a:lstStyle/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Hannah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</a:t>
            </a: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Team Manager</a:t>
            </a: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Line Chicago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T: 312.219.6254 </a:t>
            </a: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617.942.1020</a:t>
            </a: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hlee@bottomline.org</a:t>
            </a:r>
          </a:p>
          <a:p>
            <a:pPr marL="1524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bottomline.org</a:t>
            </a:r>
            <a:r>
              <a:rPr lang="en-US" sz="2400" b="0" i="0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Julia </a:t>
            </a:r>
            <a:r>
              <a:rPr lang="en-US" dirty="0"/>
              <a:t>Logan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dirty="0"/>
              <a:t>Alumni Coordinator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/>
              <a:t>Genesys</a:t>
            </a:r>
            <a:r>
              <a:rPr lang="en-US" dirty="0"/>
              <a:t> Works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T: 312.525.9994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chemeClr val="hlink"/>
                </a:solidFill>
                <a:hlinkClick r:id="rId4"/>
              </a:rPr>
              <a:t>jlogan@genesysworks.org</a:t>
            </a:r>
            <a:r>
              <a:rPr lang="en-US" sz="1800" dirty="0" smtClean="0"/>
              <a:t> </a:t>
            </a:r>
            <a:r>
              <a:rPr lang="en-US" dirty="0" err="1" smtClean="0"/>
              <a:t>genesysworks.org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Melinda </a:t>
            </a:r>
            <a:r>
              <a:rPr lang="en-US" dirty="0"/>
              <a:t>McIntire</a:t>
            </a:r>
          </a:p>
          <a:p>
            <a:pPr lvl="0">
              <a:spcBef>
                <a:spcPts val="0"/>
              </a:spcBef>
              <a:buNone/>
            </a:pPr>
            <a:r>
              <a:rPr lang="en-US" sz="2000" dirty="0"/>
              <a:t>Director, </a:t>
            </a:r>
            <a:r>
              <a:rPr lang="en-US" sz="2000" dirty="0" smtClean="0"/>
              <a:t>Alumni Services</a:t>
            </a:r>
            <a:endParaRPr lang="en-US" sz="2000" dirty="0"/>
          </a:p>
          <a:p>
            <a:pPr lvl="0">
              <a:spcBef>
                <a:spcPts val="0"/>
              </a:spcBef>
              <a:buNone/>
            </a:pPr>
            <a:r>
              <a:rPr lang="en-US" dirty="0" err="1"/>
              <a:t>Genesys</a:t>
            </a:r>
            <a:r>
              <a:rPr lang="en-US" dirty="0"/>
              <a:t> Works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T: 312.525.9996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hlink"/>
                </a:solidFill>
                <a:hlinkClick r:id="rId5"/>
              </a:rPr>
              <a:t>mmcintire@genesysworks.org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genesysworks.org</a:t>
            </a:r>
            <a:endParaRPr lang="en-US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28773" y="1600200"/>
            <a:ext cx="847618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you can’t be all things to all people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it to practice: Developing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en-US" dirty="0"/>
              <a:t>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 “Ask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64695" y="37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64695" y="1156741"/>
            <a:ext cx="8229600" cy="5015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will leave with best practices to share with their own organization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industry partners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partnerships with other CBOs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relationships with educational institutions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will have the opportunity to develop their own ask for a stakeholder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to hear from others about their best practices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we are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270" y="1600200"/>
            <a:ext cx="3440430" cy="34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342" y="1593800"/>
            <a:ext cx="3855457" cy="34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61950" y="24082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you can’t be all things to all people (and that’s ok!)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42600" y="4255975"/>
            <a:ext cx="2391300" cy="8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84269" y="1109960"/>
            <a:ext cx="195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Capacity</a:t>
            </a:r>
            <a:endParaRPr lang="en-US" sz="3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5708" y="4366517"/>
            <a:ext cx="35269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Gaps in knowledge</a:t>
            </a:r>
            <a:endParaRPr lang="en-US" sz="3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110" y="4006921"/>
            <a:ext cx="3201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Trust the experts</a:t>
            </a:r>
            <a:endParaRPr lang="en-US" sz="3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627" y="507378"/>
            <a:ext cx="160653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Funding</a:t>
            </a:r>
            <a:endParaRPr lang="en-US" sz="3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579" y="5325244"/>
            <a:ext cx="76610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Partnerships strengthen your organization</a:t>
            </a:r>
            <a:endParaRPr lang="en-US" sz="3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750" y="1592955"/>
            <a:ext cx="37689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Community Building</a:t>
            </a:r>
            <a:endParaRPr lang="en-US" sz="3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99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 to CBO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797974"/>
            <a:ext cx="8229600" cy="500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pipeline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(i.e. student progress)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what others are doing so you don’t recreate the wheel and can use others’ resources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adaptable to year-to-year changes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agreement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relationships outside of office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profile: Yassmeen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CBOs: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Genesys Works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Bottom Line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America Needs You (ANY)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349" y="1250662"/>
            <a:ext cx="2565625" cy="522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3022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 to Educational Institutions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1339054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29979" y="1978816"/>
            <a:ext cx="4647521" cy="3951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information sharing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champions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at every level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them!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55017" y="1143000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27535" y="1782760"/>
            <a:ext cx="4498975" cy="5075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institutions serving our students?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your relationships strategically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at every level: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 for higher level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key players for implementation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champions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4805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one in every office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sharing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Mindful of trends: budget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three potential ways you can engage for the first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Profile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Schools: Nic	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Ed: Angel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1932" y="2174874"/>
            <a:ext cx="4364568" cy="32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174875"/>
            <a:ext cx="3951274" cy="395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732</Words>
  <Application>Microsoft Office PowerPoint</Application>
  <PresentationFormat>On-screen Show (4:3)</PresentationFormat>
  <Paragraphs>179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Best Practices in Collaborating with Industry Professionals:  “You can’t be all things to all people.”  </vt:lpstr>
      <vt:lpstr>Agenda</vt:lpstr>
      <vt:lpstr>Outcomes</vt:lpstr>
      <vt:lpstr>Who we are</vt:lpstr>
      <vt:lpstr>Why you can’t be all things to all people (and that’s ok!)</vt:lpstr>
      <vt:lpstr>CBO to CBO</vt:lpstr>
      <vt:lpstr>Student profile: Yassmeen</vt:lpstr>
      <vt:lpstr>CBO to Educational Institutions</vt:lpstr>
      <vt:lpstr>Student Profile</vt:lpstr>
      <vt:lpstr>CBO to Employer Partners</vt:lpstr>
      <vt:lpstr>Student Profiles: Franny and Jessica</vt:lpstr>
      <vt:lpstr>Themes</vt:lpstr>
      <vt:lpstr>Collaborate and Share</vt:lpstr>
      <vt:lpstr>Recommendations</vt:lpstr>
      <vt:lpstr>Thank you!   Questions? Contact 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Collaborating with Industry Professionals:  “You can’t be all things to all people.”</dc:title>
  <dc:creator>JLogan</dc:creator>
  <cp:lastModifiedBy>Sam Nelson</cp:lastModifiedBy>
  <cp:revision>9</cp:revision>
  <cp:lastPrinted>2016-07-19T19:45:29Z</cp:lastPrinted>
  <dcterms:modified xsi:type="dcterms:W3CDTF">2016-07-22T23:27:09Z</dcterms:modified>
</cp:coreProperties>
</file>